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sldIdLst>
    <p:sldId id="262" r:id="rId2"/>
    <p:sldId id="261" r:id="rId3"/>
    <p:sldId id="266" r:id="rId4"/>
    <p:sldId id="269" r:id="rId5"/>
    <p:sldId id="27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8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31.03.21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34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31.03.21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08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31.03.21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38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31.03.21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29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31.03.21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20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31.03.21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31.03.21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40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31.03.21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05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31.03.21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76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31.03.21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05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31.03.21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9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CD93E-637D-421E-8243-ADB5733925A7}" type="datetimeFigureOut">
              <a:rPr lang="de-DE" smtClean="0"/>
              <a:t>31.03.21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00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klimabotschaften.net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limabotschaften@verein-f.de?subject=Klima%20Gerechtigkeit%20jetzt!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klimabotschaften@verein-f.de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hyperlink" Target="klimabotschaften.ne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Königin enthält.&#10;&#10;Automatisch generierte Beschreibung">
            <a:extLst>
              <a:ext uri="{FF2B5EF4-FFF2-40B4-BE49-F238E27FC236}">
                <a16:creationId xmlns:a16="http://schemas.microsoft.com/office/drawing/2014/main" id="{14229C24-3065-4672-BF5B-67824099B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59" y="579819"/>
            <a:ext cx="5920223" cy="580603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33F9BD9-AE57-9B49-A69B-CFCDE8DE61C4}"/>
              </a:ext>
            </a:extLst>
          </p:cNvPr>
          <p:cNvSpPr txBox="1"/>
          <p:nvPr/>
        </p:nvSpPr>
        <p:spPr>
          <a:xfrm>
            <a:off x="75912" y="5805274"/>
            <a:ext cx="2875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Dieses Bild ist ein kleines Filmchen. Es läuft ab, sobald man die Präsentation startet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0EF67D46-6512-CE4E-8864-432F8379122A}"/>
              </a:ext>
            </a:extLst>
          </p:cNvPr>
          <p:cNvCxnSpPr>
            <a:cxnSpLocks/>
          </p:cNvCxnSpPr>
          <p:nvPr/>
        </p:nvCxnSpPr>
        <p:spPr>
          <a:xfrm flipV="1">
            <a:off x="1254893" y="5400136"/>
            <a:ext cx="849952" cy="267117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EDD05963-1D8C-5949-9833-1C36F09F359A}"/>
              </a:ext>
            </a:extLst>
          </p:cNvPr>
          <p:cNvSpPr txBox="1"/>
          <p:nvPr/>
        </p:nvSpPr>
        <p:spPr>
          <a:xfrm>
            <a:off x="6251275" y="6420361"/>
            <a:ext cx="5940725" cy="30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© Verein zur Förderung evangelischer </a:t>
            </a:r>
            <a:r>
              <a:rPr lang="de-DE" sz="1400" dirty="0" err="1"/>
              <a:t>Schüler_innenarbeit</a:t>
            </a:r>
            <a:r>
              <a:rPr lang="de-DE" sz="1400" dirty="0"/>
              <a:t> – </a:t>
            </a:r>
            <a:r>
              <a:rPr lang="de-DE" sz="1400" dirty="0" err="1"/>
              <a:t>www</a:t>
            </a:r>
            <a:r>
              <a:rPr lang="de-DE" sz="1400" dirty="0"/>
              <a:t>. verein-</a:t>
            </a:r>
            <a:r>
              <a:rPr lang="de-DE" sz="1400" dirty="0" err="1"/>
              <a:t>f.de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4109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87" y="242992"/>
            <a:ext cx="10801048" cy="1325563"/>
          </a:xfrm>
        </p:spPr>
        <p:txBody>
          <a:bodyPr>
            <a:normAutofit/>
          </a:bodyPr>
          <a:lstStyle/>
          <a:p>
            <a:r>
              <a:rPr lang="de-DE" sz="4000" b="1" dirty="0"/>
              <a:t>Sende deine Botschaft!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84107" y="1342644"/>
            <a:ext cx="8655193" cy="466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DE" sz="3200" b="1" dirty="0">
                <a:solidFill>
                  <a:prstClr val="black"/>
                </a:solidFill>
              </a:rPr>
              <a:t>Worum geht`s?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de-DE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DE" sz="2800" dirty="0">
                <a:solidFill>
                  <a:prstClr val="black"/>
                </a:solidFill>
              </a:rPr>
              <a:t>Wir sammeln Klimabotschaften Jugendlicher an die Kirche.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DE" sz="2800" dirty="0">
                <a:solidFill>
                  <a:prstClr val="black"/>
                </a:solidFill>
              </a:rPr>
              <a:t>Rede mit, wenn es darum geht, wie Kirche Verantwortung für Klimagerechtigkeit übernehmen kann.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DE" sz="2800" dirty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 lang="de-DE" sz="2800" dirty="0">
                <a:solidFill>
                  <a:prstClr val="black"/>
                </a:solidFill>
              </a:rPr>
              <a:t>Bei der Gestaltung der Botschaften ist alles möglich, </a:t>
            </a:r>
          </a:p>
          <a:p>
            <a:pPr lvl="0">
              <a:lnSpc>
                <a:spcPct val="90000"/>
              </a:lnSpc>
            </a:pPr>
            <a:r>
              <a:rPr lang="de-DE" sz="2800" dirty="0">
                <a:solidFill>
                  <a:prstClr val="black"/>
                </a:solidFill>
              </a:rPr>
              <a:t>egal ob Text, Bild, Audio oder kleine Videos.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DE" sz="2800" dirty="0">
                <a:solidFill>
                  <a:prstClr val="black"/>
                </a:solidFill>
              </a:rPr>
              <a:t>Seid kreativ, provokativ oder nachdenklich, kritisch, technisch oder ermutigend!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AB9C32E-3F03-46AC-A2CB-CD7AFB5E0A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145216"/>
            <a:ext cx="2394855" cy="23948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51F6A05-8C98-C749-9A27-D47AA9394EAE}"/>
              </a:ext>
            </a:extLst>
          </p:cNvPr>
          <p:cNvSpPr txBox="1"/>
          <p:nvPr/>
        </p:nvSpPr>
        <p:spPr>
          <a:xfrm>
            <a:off x="6251275" y="6420361"/>
            <a:ext cx="5940725" cy="30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© Verein zur Förderung evangelischer </a:t>
            </a:r>
            <a:r>
              <a:rPr lang="de-DE" sz="1400" dirty="0" err="1"/>
              <a:t>Schüler_innenarbeit</a:t>
            </a:r>
            <a:r>
              <a:rPr lang="de-DE" sz="1400" dirty="0"/>
              <a:t> – </a:t>
            </a:r>
            <a:r>
              <a:rPr lang="de-DE" sz="1400" dirty="0" err="1"/>
              <a:t>www</a:t>
            </a:r>
            <a:r>
              <a:rPr lang="de-DE" sz="1400" dirty="0"/>
              <a:t>. verein-</a:t>
            </a:r>
            <a:r>
              <a:rPr lang="de-DE" sz="1400" dirty="0" err="1"/>
              <a:t>f.de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5254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87" y="242992"/>
            <a:ext cx="10801048" cy="1325563"/>
          </a:xfrm>
        </p:spPr>
        <p:txBody>
          <a:bodyPr>
            <a:normAutofit/>
          </a:bodyPr>
          <a:lstStyle/>
          <a:p>
            <a:r>
              <a:rPr lang="de-DE" sz="4000" b="1" dirty="0"/>
              <a:t>Sende deine Botschaft!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84107" y="1342644"/>
            <a:ext cx="8655193" cy="401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DE" sz="3200" b="1" dirty="0">
                <a:solidFill>
                  <a:prstClr val="black"/>
                </a:solidFill>
              </a:rPr>
              <a:t>Was muss ich tun?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de-DE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DE" sz="2800" dirty="0">
                <a:solidFill>
                  <a:prstClr val="black"/>
                </a:solidFill>
              </a:rPr>
              <a:t>Erstelle eine Botschaft für Klimagerechtigkeit!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DE" sz="2800" dirty="0">
                <a:solidFill>
                  <a:prstClr val="black"/>
                </a:solidFill>
              </a:rPr>
              <a:t>Auf unserer Website </a:t>
            </a:r>
            <a:r>
              <a:rPr lang="de-DE" sz="2800" b="1" dirty="0">
                <a:solidFill>
                  <a:prstClr val="black"/>
                </a:solidFill>
                <a:hlinkClick r:id="rId2" action="ppaction://hlinkfile"/>
              </a:rPr>
              <a:t>klimabotschaften.net</a:t>
            </a:r>
            <a:r>
              <a:rPr lang="de-DE" sz="2800" dirty="0">
                <a:solidFill>
                  <a:prstClr val="black"/>
                </a:solidFill>
              </a:rPr>
              <a:t> könnt ihr sie hochladen &amp; weitere Infos bekommen.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de-DE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DE" sz="2800" dirty="0">
                <a:solidFill>
                  <a:prstClr val="black"/>
                </a:solidFill>
              </a:rPr>
              <a:t>Jeder Beitrag ist wertvoll!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DE" sz="2800" dirty="0">
                <a:solidFill>
                  <a:prstClr val="black"/>
                </a:solidFill>
              </a:rPr>
              <a:t>Bitte verbreitet diesen Aufruf weiter.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AB9C32E-3F03-46AC-A2CB-CD7AFB5E0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145216"/>
            <a:ext cx="2394855" cy="23948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787090D-D9F6-B544-8C95-20ADC965CFDA}"/>
              </a:ext>
            </a:extLst>
          </p:cNvPr>
          <p:cNvSpPr txBox="1"/>
          <p:nvPr/>
        </p:nvSpPr>
        <p:spPr>
          <a:xfrm>
            <a:off x="6251275" y="6420361"/>
            <a:ext cx="5940725" cy="30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© Verein zur Förderung evangelischer </a:t>
            </a:r>
            <a:r>
              <a:rPr lang="de-DE" sz="1400" dirty="0" err="1"/>
              <a:t>Schüler_innenarbeit</a:t>
            </a:r>
            <a:r>
              <a:rPr lang="de-DE" sz="1400" dirty="0"/>
              <a:t> – </a:t>
            </a:r>
            <a:r>
              <a:rPr lang="de-DE" sz="1400" dirty="0" err="1"/>
              <a:t>www</a:t>
            </a:r>
            <a:r>
              <a:rPr lang="de-DE" sz="1400" dirty="0"/>
              <a:t>. verein-</a:t>
            </a:r>
            <a:r>
              <a:rPr lang="de-DE" sz="1400" dirty="0" err="1"/>
              <a:t>f.de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97490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87" y="242992"/>
            <a:ext cx="10801048" cy="1325563"/>
          </a:xfrm>
        </p:spPr>
        <p:txBody>
          <a:bodyPr>
            <a:normAutofit/>
          </a:bodyPr>
          <a:lstStyle/>
          <a:p>
            <a:r>
              <a:rPr lang="de-DE" sz="4000" b="1" dirty="0"/>
              <a:t>Sende deine Botschaft!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84107" y="1342644"/>
            <a:ext cx="8655193" cy="449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DE" sz="3200" b="1" dirty="0">
                <a:solidFill>
                  <a:prstClr val="black"/>
                </a:solidFill>
              </a:rPr>
              <a:t>Konferenz „</a:t>
            </a:r>
            <a:r>
              <a:rPr lang="de-DE" sz="3200" b="1" dirty="0" err="1">
                <a:solidFill>
                  <a:prstClr val="black"/>
                </a:solidFill>
              </a:rPr>
              <a:t>Churches</a:t>
            </a:r>
            <a:r>
              <a:rPr lang="de-DE" sz="3200" b="1" dirty="0">
                <a:solidFill>
                  <a:prstClr val="black"/>
                </a:solidFill>
              </a:rPr>
              <a:t> </a:t>
            </a:r>
            <a:r>
              <a:rPr lang="de-DE" sz="3200" b="1" dirty="0" err="1">
                <a:solidFill>
                  <a:prstClr val="black"/>
                </a:solidFill>
              </a:rPr>
              <a:t>for</a:t>
            </a:r>
            <a:r>
              <a:rPr lang="de-DE" sz="3200" b="1" dirty="0">
                <a:solidFill>
                  <a:prstClr val="black"/>
                </a:solidFill>
              </a:rPr>
              <a:t> Future“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de-DE" sz="2800" dirty="0">
              <a:solidFill>
                <a:prstClr val="black"/>
              </a:solidFill>
            </a:endParaRPr>
          </a:p>
          <a:p>
            <a:pPr lvl="0"/>
            <a:r>
              <a:rPr lang="de-DE" sz="2800" dirty="0">
                <a:solidFill>
                  <a:prstClr val="black"/>
                </a:solidFill>
              </a:rPr>
              <a:t>Wir suchen Jugendliche, die Lust und Interesse haben, </a:t>
            </a:r>
          </a:p>
          <a:p>
            <a:pPr lvl="0"/>
            <a:r>
              <a:rPr lang="de-DE" sz="2800" dirty="0">
                <a:solidFill>
                  <a:prstClr val="black"/>
                </a:solidFill>
              </a:rPr>
              <a:t>die gesammelten Klimabotschaften auf der Konferenz am 24. und 25. Juli 2021 einzubringen.</a:t>
            </a:r>
          </a:p>
          <a:p>
            <a:pPr lvl="0"/>
            <a:endParaRPr lang="de-DE" sz="2800" dirty="0">
              <a:solidFill>
                <a:prstClr val="black"/>
              </a:solidFill>
            </a:endParaRPr>
          </a:p>
          <a:p>
            <a:pPr lvl="0"/>
            <a:r>
              <a:rPr lang="de-DE" sz="2800" dirty="0">
                <a:solidFill>
                  <a:prstClr val="black"/>
                </a:solidFill>
              </a:rPr>
              <a:t>Interesse? Weitere Fragen?</a:t>
            </a:r>
          </a:p>
          <a:p>
            <a:pPr lvl="0"/>
            <a:endParaRPr lang="de-DE" sz="2800" dirty="0">
              <a:solidFill>
                <a:prstClr val="black"/>
              </a:solidFill>
            </a:endParaRPr>
          </a:p>
          <a:p>
            <a:pPr lvl="0"/>
            <a:r>
              <a:rPr lang="de-DE" sz="2800" dirty="0">
                <a:solidFill>
                  <a:prstClr val="black"/>
                </a:solidFill>
              </a:rPr>
              <a:t>Dann melde dich einfach unter </a:t>
            </a:r>
          </a:p>
          <a:p>
            <a:pPr lvl="0"/>
            <a:r>
              <a:rPr lang="de-DE" sz="2800" dirty="0">
                <a:solidFill>
                  <a:prstClr val="black"/>
                </a:solidFill>
                <a:hlinkClick r:id="rId2"/>
              </a:rPr>
              <a:t>klimabotschaften@verein-f.de</a:t>
            </a:r>
            <a:endParaRPr lang="de-DE" sz="2800" dirty="0">
              <a:solidFill>
                <a:prstClr val="black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AB9C32E-3F03-46AC-A2CB-CD7AFB5E0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145216"/>
            <a:ext cx="2394855" cy="23948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0FEECF2-9496-1C4B-8767-FD4E2499AD7A}"/>
              </a:ext>
            </a:extLst>
          </p:cNvPr>
          <p:cNvSpPr txBox="1"/>
          <p:nvPr/>
        </p:nvSpPr>
        <p:spPr>
          <a:xfrm>
            <a:off x="6251275" y="6420361"/>
            <a:ext cx="5940725" cy="30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© Verein zur Förderung evangelischer </a:t>
            </a:r>
            <a:r>
              <a:rPr lang="de-DE" sz="1400" dirty="0" err="1"/>
              <a:t>Schüler_innenarbeit</a:t>
            </a:r>
            <a:r>
              <a:rPr lang="de-DE" sz="1400" dirty="0"/>
              <a:t> – </a:t>
            </a:r>
            <a:r>
              <a:rPr lang="de-DE" sz="1400" dirty="0" err="1"/>
              <a:t>www</a:t>
            </a:r>
            <a:r>
              <a:rPr lang="de-DE" sz="1400" dirty="0"/>
              <a:t>. verein-</a:t>
            </a:r>
            <a:r>
              <a:rPr lang="de-DE" sz="1400" dirty="0" err="1"/>
              <a:t>f.de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3724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87" y="242992"/>
            <a:ext cx="10801048" cy="1325563"/>
          </a:xfrm>
        </p:spPr>
        <p:txBody>
          <a:bodyPr>
            <a:normAutofit/>
          </a:bodyPr>
          <a:lstStyle/>
          <a:p>
            <a:r>
              <a:rPr lang="de-DE" sz="4000" b="1" dirty="0"/>
              <a:t>Sende deine Botschaft!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26938" y="1088453"/>
            <a:ext cx="8655193" cy="435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de-DE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DE" sz="2800" dirty="0">
                <a:solidFill>
                  <a:prstClr val="black"/>
                </a:solidFill>
              </a:rPr>
              <a:t>Weitere Informationen über uns und das Projekt findest du auf unserer Website: </a:t>
            </a:r>
            <a:r>
              <a:rPr lang="de-DE" sz="2800" i="1" dirty="0">
                <a:solidFill>
                  <a:prstClr val="black"/>
                </a:solidFill>
                <a:hlinkClick r:id="rId2" action="ppaction://hlinkfile"/>
              </a:rPr>
              <a:t>klimabotschaften.net</a:t>
            </a:r>
            <a:endParaRPr lang="de-DE" sz="2800" i="1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de-DE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DE" sz="2800" dirty="0">
                <a:solidFill>
                  <a:prstClr val="black"/>
                </a:solidFill>
              </a:rPr>
              <a:t>Falls du Fragen hast schreib uns einfach eine E-Mail unter    </a:t>
            </a:r>
            <a:r>
              <a:rPr lang="de-DE" sz="2800" dirty="0">
                <a:solidFill>
                  <a:prstClr val="black"/>
                </a:solidFill>
                <a:hlinkClick r:id="rId3"/>
              </a:rPr>
              <a:t>klimabotschaften@verein-f.de</a:t>
            </a:r>
            <a:endParaRPr lang="de-DE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de-DE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DE" sz="2800" dirty="0">
                <a:solidFill>
                  <a:prstClr val="black"/>
                </a:solidFill>
              </a:rPr>
              <a:t>Vielen Dank für deine Zeit!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DE" sz="2800" dirty="0">
                <a:solidFill>
                  <a:prstClr val="black"/>
                </a:solidFill>
              </a:rPr>
              <a:t>Wir freuen uns auf deine Botschaft!</a:t>
            </a:r>
            <a:endParaRPr lang="de-DE" sz="3200" dirty="0">
              <a:solidFill>
                <a:prstClr val="black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AB9C32E-3F03-46AC-A2CB-CD7AFB5E0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0" y="145216"/>
            <a:ext cx="2394855" cy="23948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BAD8A67-99D5-2643-81B6-066F964F7101}"/>
              </a:ext>
            </a:extLst>
          </p:cNvPr>
          <p:cNvSpPr txBox="1"/>
          <p:nvPr/>
        </p:nvSpPr>
        <p:spPr>
          <a:xfrm>
            <a:off x="6251275" y="6420361"/>
            <a:ext cx="5940725" cy="30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© Verein zur Förderung evangelischer </a:t>
            </a:r>
            <a:r>
              <a:rPr lang="de-DE" sz="1400" dirty="0" err="1"/>
              <a:t>Schüler_innenarbeit</a:t>
            </a:r>
            <a:r>
              <a:rPr lang="de-DE" sz="1400" dirty="0"/>
              <a:t> – </a:t>
            </a:r>
            <a:r>
              <a:rPr lang="de-DE" sz="1400" dirty="0" err="1"/>
              <a:t>www</a:t>
            </a:r>
            <a:r>
              <a:rPr lang="de-DE" sz="1400" dirty="0"/>
              <a:t>. verein-</a:t>
            </a:r>
            <a:r>
              <a:rPr lang="de-DE" sz="1400" dirty="0" err="1"/>
              <a:t>f.de</a:t>
            </a:r>
            <a:endParaRPr lang="de-DE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0FE6A1B-EAA5-4D4D-BA37-0E0EC8A56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1406" y="4054777"/>
            <a:ext cx="415879" cy="122565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12FF64A-10F7-5748-879E-2538218446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71" y="3589826"/>
            <a:ext cx="2138380" cy="86631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11FFB19-AA9D-0E4F-B58D-B89411D062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40" y="3384072"/>
            <a:ext cx="930531" cy="90804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FF9CEF7-85C2-7149-93B9-32C9FADF2B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5" y="4696864"/>
            <a:ext cx="1866900" cy="7747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09D8841-6DC7-EB43-825B-2151C97DB5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62" y="5471564"/>
            <a:ext cx="1444898" cy="101802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D41C612-AD79-7D4B-A44A-AED5BCBC8F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895" y="4545628"/>
            <a:ext cx="2212260" cy="79641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094BD30-5B68-7547-824D-41353305AA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326" y="5704976"/>
            <a:ext cx="1346744" cy="8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13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293</Words>
  <Application>Microsoft Macintosh PowerPoint</Application>
  <PresentationFormat>Breitbild</PresentationFormat>
  <Paragraphs>41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Sende deine Botschaft!</vt:lpstr>
      <vt:lpstr>Sende deine Botschaft!</vt:lpstr>
      <vt:lpstr>Sende deine Botschaft!</vt:lpstr>
      <vt:lpstr>Sende deine Botschaft!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Lehrer</dc:creator>
  <cp:lastModifiedBy>Jörg Dinkelaker</cp:lastModifiedBy>
  <cp:revision>22</cp:revision>
  <dcterms:created xsi:type="dcterms:W3CDTF">2021-03-13T09:25:07Z</dcterms:created>
  <dcterms:modified xsi:type="dcterms:W3CDTF">2021-04-05T08:41:30Z</dcterms:modified>
</cp:coreProperties>
</file>